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0" r:id="rId6"/>
    <p:sldId id="261" r:id="rId7"/>
    <p:sldId id="259" r:id="rId8"/>
    <p:sldId id="262" r:id="rId9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11"/>
      <p:bold r:id="rId12"/>
    </p:embeddedFont>
    <p:embeddedFont>
      <p:font typeface="NanumGothic ExtraBold" panose="020D0604000000000000" pitchFamily="34" charset="-127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48"/>
  </p:normalViewPr>
  <p:slideViewPr>
    <p:cSldViewPr snapToGrid="0">
      <p:cViewPr varScale="1">
        <p:scale>
          <a:sx n="82" d="100"/>
          <a:sy n="82" d="100"/>
        </p:scale>
        <p:origin x="160" y="1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48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28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345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34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7240914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ko" altLang="en-US" sz="2500" b="1" dirty="0">
                <a:solidFill>
                  <a:srgbClr val="19264B"/>
                </a:solidFill>
              </a:rPr>
              <a:t>캐글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ko-KR" altLang="en-US" sz="2500" b="1" dirty="0" err="1">
                <a:solidFill>
                  <a:srgbClr val="19264B"/>
                </a:solidFill>
              </a:rPr>
              <a:t>데이콘</a:t>
            </a:r>
            <a:r>
              <a:rPr lang="ko-KR" altLang="en-US" sz="2500" b="1" dirty="0">
                <a:solidFill>
                  <a:srgbClr val="19264B"/>
                </a:solidFill>
              </a:rPr>
              <a:t> 우수 노트북 분석 </a:t>
            </a:r>
            <a:r>
              <a:rPr lang="en-US" altLang="ko-KR" sz="2500" b="1" dirty="0">
                <a:solidFill>
                  <a:srgbClr val="19264B"/>
                </a:solidFill>
              </a:rPr>
              <a:t>–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</a:rPr>
              <a:t>4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</a:t>
            </a:r>
            <a:r>
              <a:rPr lang="en-US" altLang="ko-KR" dirty="0">
                <a:solidFill>
                  <a:srgbClr val="19264B"/>
                </a:solidFill>
              </a:rPr>
              <a:t>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박상우</a:t>
            </a:r>
            <a:endParaRPr sz="1100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88375" y="1152846"/>
            <a:ext cx="22821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3.21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6:00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CA" altLang="ko-KR" sz="2000" b="1" dirty="0">
                <a:solidFill>
                  <a:schemeClr val="accent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주차 스터디</a:t>
            </a:r>
            <a:endParaRPr lang="en-US" altLang="ko" sz="2000" b="1" dirty="0">
              <a:solidFill>
                <a:schemeClr val="accent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스터디원 : </a:t>
            </a:r>
            <a:r>
              <a:rPr lang="ko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최서희</a:t>
            </a:r>
            <a:endParaRPr lang="en-US" altLang="ko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스터디원 : </a:t>
            </a:r>
            <a:r>
              <a:rPr lang="ko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박상우</a:t>
            </a:r>
            <a:endParaRPr lang="en-US" altLang="ko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스터디원 : </a:t>
            </a:r>
            <a:r>
              <a:rPr lang="ko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정재희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5DC8F6-EB1C-D94E-A4F2-81FA15C9B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913" y="1152846"/>
            <a:ext cx="4844143" cy="36331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계획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7EC525-BF76-1547-B964-15068AAD9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34" y="845454"/>
            <a:ext cx="4979400" cy="339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552158-4DB2-6743-9FCD-1C0E5AE07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254579"/>
            <a:ext cx="3352800" cy="2781300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7CF112DC-387D-ED45-89A5-2693589BAE25}"/>
              </a:ext>
            </a:extLst>
          </p:cNvPr>
          <p:cNvSpPr txBox="1"/>
          <p:nvPr/>
        </p:nvSpPr>
        <p:spPr>
          <a:xfrm>
            <a:off x="5440497" y="1254579"/>
            <a:ext cx="2906489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손동작 분류 경진대회</a:t>
            </a:r>
            <a:endParaRPr lang="en-US" altLang="ko" sz="2200" b="1" dirty="0">
              <a:solidFill>
                <a:schemeClr val="accent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B7DF33-2936-8043-9F16-B09A3DE78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294" y="1994870"/>
            <a:ext cx="3222896" cy="11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B011B4-3F29-1A42-B5C9-C50C64259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700" y="382430"/>
            <a:ext cx="3774644" cy="29136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EE048E-5CDD-D44F-A902-BD1D06E5A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55" y="2805192"/>
            <a:ext cx="2790665" cy="21665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FF1792-C378-FC44-8549-A8AE7FEAB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04" y="845454"/>
            <a:ext cx="1835526" cy="17441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54237F-4FDC-8249-A86F-611ABE1CE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8219" y="3570495"/>
            <a:ext cx="4116140" cy="14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3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227E68-8F44-C24D-B44C-FFE3E966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845454"/>
            <a:ext cx="5145438" cy="12517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76BFE8-328D-B447-985E-D79A402D6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100" y="390042"/>
            <a:ext cx="3163025" cy="362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866D46-7DB6-B746-A07F-53228448F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720" y="2273462"/>
            <a:ext cx="5382481" cy="26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62E2F3-49D7-CE4C-95AB-AB05EB563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2" y="964950"/>
            <a:ext cx="3073230" cy="15017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05D732-DACE-C742-891B-8E38C5C75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182" y="697120"/>
            <a:ext cx="3342136" cy="20373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16B239-E39D-A84B-BD62-4A21F3B0F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793" y="2882852"/>
            <a:ext cx="4875893" cy="16348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55306D-848F-2C4C-BDFC-6168EBF59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041" y="2882852"/>
            <a:ext cx="3273974" cy="21674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203747" y="2142962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4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sz="4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54058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77</Words>
  <Application>Microsoft Macintosh PowerPoint</Application>
  <PresentationFormat>화면 슬라이드 쇼(16:9)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NanumGothic</vt:lpstr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 상우</cp:lastModifiedBy>
  <cp:revision>7</cp:revision>
  <dcterms:modified xsi:type="dcterms:W3CDTF">2022-03-21T14:03:08Z</dcterms:modified>
</cp:coreProperties>
</file>